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0" r:id="rId2"/>
    <p:sldId id="279" r:id="rId3"/>
    <p:sldId id="257" r:id="rId4"/>
    <p:sldId id="274" r:id="rId5"/>
    <p:sldId id="258" r:id="rId6"/>
    <p:sldId id="275" r:id="rId7"/>
    <p:sldId id="259" r:id="rId8"/>
    <p:sldId id="260" r:id="rId9"/>
    <p:sldId id="277" r:id="rId10"/>
    <p:sldId id="261" r:id="rId11"/>
    <p:sldId id="278" r:id="rId12"/>
    <p:sldId id="273" r:id="rId13"/>
    <p:sldId id="264" r:id="rId14"/>
    <p:sldId id="265" r:id="rId15"/>
    <p:sldId id="256" r:id="rId16"/>
    <p:sldId id="263"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25" autoAdjust="0"/>
  </p:normalViewPr>
  <p:slideViewPr>
    <p:cSldViewPr>
      <p:cViewPr>
        <p:scale>
          <a:sx n="70" d="100"/>
          <a:sy n="70" d="100"/>
        </p:scale>
        <p:origin x="-115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71C51B-AC0E-495A-B182-FF227895EEAD}" type="datetimeFigureOut">
              <a:rPr lang="en-GB" smtClean="0"/>
              <a:t>11/07/2019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62AC89-AE81-45E7-9725-6C167B1EA379}" type="slidenum">
              <a:rPr lang="en-GB" smtClean="0"/>
              <a:t>‹#›</a:t>
            </a:fld>
            <a:endParaRPr lang="en-GB"/>
          </a:p>
        </p:txBody>
      </p:sp>
    </p:spTree>
    <p:extLst>
      <p:ext uri="{BB962C8B-B14F-4D97-AF65-F5344CB8AC3E}">
        <p14:creationId xmlns:p14="http://schemas.microsoft.com/office/powerpoint/2010/main" val="22524168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53043-A08A-4A7E-9ABD-8C3F579C5883}" type="datetimeFigureOut">
              <a:rPr lang="en-GB" smtClean="0"/>
              <a:t>11/07/2019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9FCC0-520A-48EC-8048-97B8A29D76EB}" type="slidenum">
              <a:rPr lang="en-GB" smtClean="0"/>
              <a:t>‹#›</a:t>
            </a:fld>
            <a:endParaRPr lang="en-GB"/>
          </a:p>
        </p:txBody>
      </p:sp>
    </p:spTree>
    <p:extLst>
      <p:ext uri="{BB962C8B-B14F-4D97-AF65-F5344CB8AC3E}">
        <p14:creationId xmlns:p14="http://schemas.microsoft.com/office/powerpoint/2010/main" val="38575409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9B59FCC0-520A-48EC-8048-97B8A29D76EB}" type="slidenum">
              <a:rPr lang="en-GB" smtClean="0"/>
              <a:t>3</a:t>
            </a:fld>
            <a:endParaRPr lang="en-GB"/>
          </a:p>
        </p:txBody>
      </p:sp>
    </p:spTree>
    <p:extLst>
      <p:ext uri="{BB962C8B-B14F-4D97-AF65-F5344CB8AC3E}">
        <p14:creationId xmlns:p14="http://schemas.microsoft.com/office/powerpoint/2010/main" val="43711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2F205F-0C4F-4F51-A60F-7734DB4EA260}" type="datetime1">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394637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B4B135-FF4A-4A20-A1FB-72D8C5AA2AF5}" type="datetime1">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36582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3608AF-2143-431E-9A3F-1407A2D095E1}" type="datetime1">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184976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4342C1-72E0-4BB6-946D-37674ADD43E3}" type="datetime1">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411815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E43E9-18B5-45FC-9D54-3B1621F30E21}" type="datetime1">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235083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F28220-E0FF-4F5D-9C66-1BDE62619604}" type="datetime1">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238055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3F75F2-B621-4B4C-9DC7-AF072A603258}" type="datetime1">
              <a:rPr lang="en-GB" smtClean="0"/>
              <a:t>11/07/2019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121357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636471-29FE-4EDB-8E6F-458CB236281B}" type="datetime1">
              <a:rPr lang="en-GB" smtClean="0"/>
              <a:t>11/07/2019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112959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37D4-F090-471F-8123-D7C715F254F2}" type="datetime1">
              <a:rPr lang="en-GB" smtClean="0"/>
              <a:t>11/07/2019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166359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28A83-E849-4365-B5EB-390EE280C72C}" type="datetime1">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30201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8EEA2-D684-4162-B2DB-92523CC27629}" type="datetime1">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36C8B1-D63A-4B08-B14E-840E4783014C}" type="slidenum">
              <a:rPr lang="en-GB" smtClean="0"/>
              <a:t>‹#›</a:t>
            </a:fld>
            <a:endParaRPr lang="en-GB"/>
          </a:p>
        </p:txBody>
      </p:sp>
    </p:spTree>
    <p:extLst>
      <p:ext uri="{BB962C8B-B14F-4D97-AF65-F5344CB8AC3E}">
        <p14:creationId xmlns:p14="http://schemas.microsoft.com/office/powerpoint/2010/main" val="237706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A98A9-EF46-44DD-82D5-3942FF3B852D}" type="datetime1">
              <a:rPr lang="en-GB" smtClean="0"/>
              <a:t>11/07/2019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6C8B1-D63A-4B08-B14E-840E4783014C}" type="slidenum">
              <a:rPr lang="en-GB" smtClean="0"/>
              <a:t>‹#›</a:t>
            </a:fld>
            <a:endParaRPr lang="en-GB"/>
          </a:p>
        </p:txBody>
      </p:sp>
    </p:spTree>
    <p:extLst>
      <p:ext uri="{BB962C8B-B14F-4D97-AF65-F5344CB8AC3E}">
        <p14:creationId xmlns:p14="http://schemas.microsoft.com/office/powerpoint/2010/main" val="5971539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PowerPoint_Presentation1.pptx"/></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0"/>
            <a:ext cx="8219256" cy="3268959"/>
          </a:xfrm>
        </p:spPr>
        <p:txBody>
          <a:bodyPr>
            <a:normAutofit/>
          </a:bodyPr>
          <a:lstStyle/>
          <a:p>
            <a:pPr marL="0" indent="0" algn="ctr">
              <a:buNone/>
            </a:pPr>
            <a:r>
              <a:rPr lang="en-GB" sz="4000" b="1" dirty="0"/>
              <a:t>An </a:t>
            </a:r>
            <a:r>
              <a:rPr lang="en-GB" sz="4000" b="1" dirty="0" smtClean="0"/>
              <a:t>introduction</a:t>
            </a:r>
          </a:p>
          <a:p>
            <a:pPr marL="0" indent="0" algn="ctr">
              <a:buNone/>
            </a:pPr>
            <a:r>
              <a:rPr lang="en-GB" sz="4000" b="1" dirty="0" smtClean="0"/>
              <a:t> </a:t>
            </a:r>
            <a:r>
              <a:rPr lang="en-GB" sz="4000" b="1" dirty="0"/>
              <a:t>to </a:t>
            </a:r>
            <a:endParaRPr lang="en-GB" sz="4000" b="1" dirty="0" smtClean="0"/>
          </a:p>
          <a:p>
            <a:pPr marL="0" indent="0" algn="ctr">
              <a:buNone/>
            </a:pPr>
            <a:r>
              <a:rPr lang="en-GB" sz="4000" b="1" dirty="0" smtClean="0"/>
              <a:t>new </a:t>
            </a:r>
            <a:r>
              <a:rPr lang="en-GB" sz="4000" b="1" dirty="0"/>
              <a:t>generation </a:t>
            </a:r>
            <a:endParaRPr lang="en-GB" sz="4000" b="1" dirty="0" smtClean="0"/>
          </a:p>
          <a:p>
            <a:pPr marL="0" indent="0" algn="ctr">
              <a:buNone/>
            </a:pPr>
            <a:r>
              <a:rPr lang="en-GB" sz="4000" b="1" dirty="0" smtClean="0"/>
              <a:t>smart </a:t>
            </a:r>
            <a:r>
              <a:rPr lang="en-GB" sz="4000" b="1" dirty="0"/>
              <a:t>meter</a:t>
            </a:r>
          </a:p>
          <a:p>
            <a:endParaRPr lang="en-GB" dirty="0"/>
          </a:p>
        </p:txBody>
      </p:sp>
      <p:sp>
        <p:nvSpPr>
          <p:cNvPr id="4" name="Slide Number Placeholder 3"/>
          <p:cNvSpPr>
            <a:spLocks noGrp="1"/>
          </p:cNvSpPr>
          <p:nvPr>
            <p:ph type="sldNum" sz="quarter" idx="12"/>
          </p:nvPr>
        </p:nvSpPr>
        <p:spPr/>
        <p:txBody>
          <a:bodyPr/>
          <a:lstStyle/>
          <a:p>
            <a:fld id="{DF36C8B1-D63A-4B08-B14E-840E4783014C}" type="slidenum">
              <a:rPr lang="en-GB" smtClean="0"/>
              <a:t>1</a:t>
            </a:fld>
            <a:endParaRPr lang="en-GB"/>
          </a:p>
        </p:txBody>
      </p:sp>
      <p:pic>
        <p:nvPicPr>
          <p:cNvPr id="5" name="Picture 9"/>
          <p:cNvPicPr>
            <a:picLocks noChangeAspect="1"/>
          </p:cNvPicPr>
          <p:nvPr/>
        </p:nvPicPr>
        <p:blipFill>
          <a:blip r:embed="rId3"/>
          <a:srcRect/>
          <a:stretch>
            <a:fillRect/>
          </a:stretch>
        </p:blipFill>
        <p:spPr>
          <a:xfrm>
            <a:off x="539552" y="332656"/>
            <a:ext cx="8136904" cy="1080120"/>
          </a:xfrm>
          <a:prstGeom prst="rect">
            <a:avLst/>
          </a:prstGeom>
          <a:noFill/>
          <a:ln>
            <a:noFill/>
          </a:ln>
        </p:spPr>
      </p:pic>
      <p:graphicFrame>
        <p:nvGraphicFramePr>
          <p:cNvPr id="6" name="Object 5"/>
          <p:cNvGraphicFramePr>
            <a:graphicFrameLocks noChangeAspect="1"/>
          </p:cNvGraphicFramePr>
          <p:nvPr>
            <p:extLst>
              <p:ext uri="{D42A27DB-BD31-4B8C-83A1-F6EECF244321}">
                <p14:modId xmlns:p14="http://schemas.microsoft.com/office/powerpoint/2010/main" val="4109568258"/>
              </p:ext>
            </p:extLst>
          </p:nvPr>
        </p:nvGraphicFramePr>
        <p:xfrm>
          <a:off x="2286000" y="1673225"/>
          <a:ext cx="4570413" cy="3509963"/>
        </p:xfrm>
        <a:graphic>
          <a:graphicData uri="http://schemas.openxmlformats.org/presentationml/2006/ole">
            <mc:AlternateContent xmlns:mc="http://schemas.openxmlformats.org/markup-compatibility/2006">
              <mc:Choice xmlns:v="urn:schemas-microsoft-com:vml" Requires="v">
                <p:oleObj spid="_x0000_s1035" name="Presentation" r:id="rId4" imgW="4570393" imgH="3509653" progId="PowerPoint.Show.12">
                  <p:embed/>
                </p:oleObj>
              </mc:Choice>
              <mc:Fallback>
                <p:oleObj name="Presentation" r:id="rId4" imgW="4570393" imgH="3509653" progId="PowerPoint.Show.12">
                  <p:embed/>
                  <p:pic>
                    <p:nvPicPr>
                      <p:cNvPr id="0" name=""/>
                      <p:cNvPicPr/>
                      <p:nvPr/>
                    </p:nvPicPr>
                    <p:blipFill>
                      <a:blip r:embed="rId5"/>
                      <a:stretch>
                        <a:fillRect/>
                      </a:stretch>
                    </p:blipFill>
                    <p:spPr>
                      <a:xfrm>
                        <a:off x="2286000" y="1673225"/>
                        <a:ext cx="4570413" cy="3509963"/>
                      </a:xfrm>
                      <a:prstGeom prst="rect">
                        <a:avLst/>
                      </a:prstGeom>
                    </p:spPr>
                  </p:pic>
                </p:oleObj>
              </mc:Fallback>
            </mc:AlternateContent>
          </a:graphicData>
        </a:graphic>
      </p:graphicFrame>
    </p:spTree>
    <p:extLst>
      <p:ext uri="{BB962C8B-B14F-4D97-AF65-F5344CB8AC3E}">
        <p14:creationId xmlns:p14="http://schemas.microsoft.com/office/powerpoint/2010/main" val="428032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Smart meter installation processes</a:t>
            </a:r>
          </a:p>
        </p:txBody>
      </p:sp>
      <p:sp>
        <p:nvSpPr>
          <p:cNvPr id="3" name="Content Placeholder 2"/>
          <p:cNvSpPr>
            <a:spLocks noGrp="1"/>
          </p:cNvSpPr>
          <p:nvPr>
            <p:ph idx="1"/>
          </p:nvPr>
        </p:nvSpPr>
        <p:spPr/>
        <p:txBody>
          <a:bodyPr>
            <a:normAutofit/>
          </a:bodyPr>
          <a:lstStyle/>
          <a:p>
            <a:pPr marL="0" indent="0">
              <a:buNone/>
            </a:pPr>
            <a:r>
              <a:rPr lang="en-GB" dirty="0" smtClean="0">
                <a:solidFill>
                  <a:schemeClr val="tx1"/>
                </a:solidFill>
              </a:rPr>
              <a:t>•  The installer should present you with a valid identity card upon arrival, which you can ask to see if the installer does not present  it upfront.</a:t>
            </a:r>
          </a:p>
          <a:p>
            <a:pPr marL="0" indent="0">
              <a:buNone/>
            </a:pPr>
            <a:endParaRPr lang="en-GB" dirty="0" smtClean="0">
              <a:solidFill>
                <a:schemeClr val="tx1"/>
              </a:solidFill>
            </a:endParaRPr>
          </a:p>
          <a:p>
            <a:pPr marL="0" indent="0">
              <a:buNone/>
            </a:pPr>
            <a:r>
              <a:rPr lang="en-GB" dirty="0" smtClean="0">
                <a:solidFill>
                  <a:schemeClr val="tx1"/>
                </a:solidFill>
              </a:rPr>
              <a:t> •  It takes about two hours and your energy supply will be  cut off for a short period, but you’ll need to be present for  the installation.</a:t>
            </a:r>
          </a:p>
          <a:p>
            <a:pPr marL="0" indent="0">
              <a:buNone/>
            </a:pPr>
            <a:r>
              <a:rPr lang="en-GB" dirty="0" smtClean="0">
                <a:solidFill>
                  <a:schemeClr val="tx1"/>
                </a:solidFill>
              </a:rPr>
              <a:t> </a:t>
            </a:r>
            <a:endParaRPr lang="en-GB" dirty="0"/>
          </a:p>
        </p:txBody>
      </p:sp>
      <p:sp>
        <p:nvSpPr>
          <p:cNvPr id="5" name="Slide Number Placeholder 4"/>
          <p:cNvSpPr>
            <a:spLocks noGrp="1"/>
          </p:cNvSpPr>
          <p:nvPr>
            <p:ph type="sldNum" sz="quarter" idx="12"/>
          </p:nvPr>
        </p:nvSpPr>
        <p:spPr/>
        <p:txBody>
          <a:bodyPr/>
          <a:lstStyle/>
          <a:p>
            <a:fld id="{DF36C8B1-D63A-4B08-B14E-840E4783014C}" type="slidenum">
              <a:rPr lang="en-GB" smtClean="0"/>
              <a:t>10</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6093296"/>
            <a:ext cx="2880319" cy="360040"/>
          </a:xfrm>
          <a:prstGeom prst="rect">
            <a:avLst/>
          </a:prstGeom>
        </p:spPr>
      </p:pic>
    </p:spTree>
    <p:extLst>
      <p:ext uri="{BB962C8B-B14F-4D97-AF65-F5344CB8AC3E}">
        <p14:creationId xmlns:p14="http://schemas.microsoft.com/office/powerpoint/2010/main" val="2607651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normAutofit fontScale="90000"/>
          </a:bodyPr>
          <a:lstStyle/>
          <a:p>
            <a:r>
              <a:rPr lang="en-GB" dirty="0" smtClean="0"/>
              <a:t>Safety Check and Initial demonstration</a:t>
            </a:r>
            <a:endParaRPr lang="en-GB" dirty="0"/>
          </a:p>
        </p:txBody>
      </p:sp>
      <p:sp>
        <p:nvSpPr>
          <p:cNvPr id="3" name="Content Placeholder 2"/>
          <p:cNvSpPr>
            <a:spLocks noGrp="1"/>
          </p:cNvSpPr>
          <p:nvPr>
            <p:ph idx="1"/>
          </p:nvPr>
        </p:nvSpPr>
        <p:spPr>
          <a:xfrm>
            <a:off x="395536" y="2636912"/>
            <a:ext cx="8147248" cy="3629000"/>
          </a:xfrm>
        </p:spPr>
        <p:txBody>
          <a:bodyPr/>
          <a:lstStyle/>
          <a:p>
            <a:pPr marL="0" indent="0">
              <a:buNone/>
            </a:pPr>
            <a:r>
              <a:rPr lang="en-GB" dirty="0"/>
              <a:t>•  The installer will perform a safety check on your gas appliances as part of your installation</a:t>
            </a:r>
            <a:r>
              <a:rPr lang="en-GB" dirty="0" smtClean="0"/>
              <a:t>.</a:t>
            </a:r>
          </a:p>
          <a:p>
            <a:pPr marL="0" indent="0">
              <a:buNone/>
            </a:pPr>
            <a:endParaRPr lang="en-GB" dirty="0"/>
          </a:p>
          <a:p>
            <a:pPr marL="0" indent="0">
              <a:buNone/>
            </a:pPr>
            <a:r>
              <a:rPr lang="en-GB" dirty="0"/>
              <a:t> •  Once fitted, your installer will show you how to use your in-home display and offer energy-saving advice</a:t>
            </a:r>
          </a:p>
          <a:p>
            <a:endParaRPr lang="en-GB" dirty="0"/>
          </a:p>
        </p:txBody>
      </p:sp>
      <p:sp>
        <p:nvSpPr>
          <p:cNvPr id="5" name="Slide Number Placeholder 4"/>
          <p:cNvSpPr>
            <a:spLocks noGrp="1"/>
          </p:cNvSpPr>
          <p:nvPr>
            <p:ph type="sldNum" sz="quarter" idx="12"/>
          </p:nvPr>
        </p:nvSpPr>
        <p:spPr/>
        <p:txBody>
          <a:bodyPr/>
          <a:lstStyle/>
          <a:p>
            <a:fld id="{DF36C8B1-D63A-4B08-B14E-840E4783014C}" type="slidenum">
              <a:rPr lang="en-GB" smtClean="0"/>
              <a:t>11</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6372588"/>
            <a:ext cx="2880319" cy="360040"/>
          </a:xfrm>
          <a:prstGeom prst="rect">
            <a:avLst/>
          </a:prstGeom>
        </p:spPr>
      </p:pic>
    </p:spTree>
    <p:extLst>
      <p:ext uri="{BB962C8B-B14F-4D97-AF65-F5344CB8AC3E}">
        <p14:creationId xmlns:p14="http://schemas.microsoft.com/office/powerpoint/2010/main" val="38378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Could </a:t>
            </a:r>
            <a:r>
              <a:rPr lang="en-GB" dirty="0"/>
              <a:t>energy data transform healthcare? </a:t>
            </a:r>
            <a:r>
              <a:rPr lang="en-GB" dirty="0" smtClean="0"/>
              <a:t>Future use </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r>
              <a:rPr lang="en-GB"/>
              <a:t>The smart meter rollout will create a broad platform for innovation thanks to the detailed data generated by households.</a:t>
            </a:r>
            <a:endParaRPr lang="en-GB" dirty="0" smtClean="0"/>
          </a:p>
          <a:p>
            <a:endParaRPr lang="en-GB" dirty="0"/>
          </a:p>
          <a:p>
            <a:r>
              <a:rPr lang="en-GB" dirty="0" smtClean="0"/>
              <a:t>Potential </a:t>
            </a:r>
            <a:r>
              <a:rPr lang="en-GB" dirty="0"/>
              <a:t>uses of smart energy data </a:t>
            </a:r>
          </a:p>
          <a:p>
            <a:r>
              <a:rPr lang="en-GB" dirty="0"/>
              <a:t>Ongoing monitoring of conditions</a:t>
            </a:r>
          </a:p>
          <a:p>
            <a:r>
              <a:rPr lang="en-GB" dirty="0"/>
              <a:t>Alerting relatives or care professionals</a:t>
            </a:r>
          </a:p>
          <a:p>
            <a:r>
              <a:rPr lang="en-GB" dirty="0"/>
              <a:t>Aiding diagnosis</a:t>
            </a:r>
          </a:p>
          <a:p>
            <a:r>
              <a:rPr lang="en-GB" dirty="0"/>
              <a:t>Aggregate data analytics</a:t>
            </a:r>
          </a:p>
        </p:txBody>
      </p:sp>
      <p:sp>
        <p:nvSpPr>
          <p:cNvPr id="5" name="Slide Number Placeholder 4"/>
          <p:cNvSpPr>
            <a:spLocks noGrp="1"/>
          </p:cNvSpPr>
          <p:nvPr>
            <p:ph type="sldNum" sz="quarter" idx="12"/>
          </p:nvPr>
        </p:nvSpPr>
        <p:spPr/>
        <p:txBody>
          <a:bodyPr/>
          <a:lstStyle/>
          <a:p>
            <a:fld id="{DF36C8B1-D63A-4B08-B14E-840E4783014C}" type="slidenum">
              <a:rPr lang="en-GB" smtClean="0"/>
              <a:t>12</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6372588"/>
            <a:ext cx="2880319" cy="360040"/>
          </a:xfrm>
          <a:prstGeom prst="rect">
            <a:avLst/>
          </a:prstGeom>
        </p:spPr>
      </p:pic>
    </p:spTree>
    <p:extLst>
      <p:ext uri="{BB962C8B-B14F-4D97-AF65-F5344CB8AC3E}">
        <p14:creationId xmlns:p14="http://schemas.microsoft.com/office/powerpoint/2010/main" val="2938484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656" y="404664"/>
            <a:ext cx="842781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F36C8B1-D63A-4B08-B14E-840E4783014C}" type="slidenum">
              <a:rPr lang="en-GB" smtClean="0"/>
              <a:t>13</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6336794"/>
            <a:ext cx="2880319" cy="360040"/>
          </a:xfrm>
          <a:prstGeom prst="rect">
            <a:avLst/>
          </a:prstGeom>
        </p:spPr>
      </p:pic>
    </p:spTree>
    <p:extLst>
      <p:ext uri="{BB962C8B-B14F-4D97-AF65-F5344CB8AC3E}">
        <p14:creationId xmlns:p14="http://schemas.microsoft.com/office/powerpoint/2010/main" val="3117482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064896" cy="568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F36C8B1-D63A-4B08-B14E-840E4783014C}" type="slidenum">
              <a:rPr lang="en-GB" smtClean="0"/>
              <a:t>14</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6381328"/>
            <a:ext cx="2880319" cy="360040"/>
          </a:xfrm>
          <a:prstGeom prst="rect">
            <a:avLst/>
          </a:prstGeom>
        </p:spPr>
      </p:pic>
    </p:spTree>
    <p:extLst>
      <p:ext uri="{BB962C8B-B14F-4D97-AF65-F5344CB8AC3E}">
        <p14:creationId xmlns:p14="http://schemas.microsoft.com/office/powerpoint/2010/main" val="1380035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836712"/>
            <a:ext cx="6944816" cy="4802088"/>
          </a:xfrm>
        </p:spPr>
        <p:txBody>
          <a:bodyPr>
            <a:normAutofit/>
          </a:bodyPr>
          <a:lstStyle/>
          <a:p>
            <a:r>
              <a:rPr lang="en-GB" dirty="0" smtClean="0"/>
              <a:t>listening to almost 10,000 energy users</a:t>
            </a:r>
          </a:p>
          <a:p>
            <a:r>
              <a:rPr lang="en-GB" dirty="0" smtClean="0"/>
              <a:t>19 million people who haven’t got a smart meter want one in the next six months </a:t>
            </a:r>
          </a:p>
          <a:p>
            <a:r>
              <a:rPr lang="en-GB" dirty="0" smtClean="0"/>
              <a:t>98% of people now know what a smart meter is </a:t>
            </a:r>
          </a:p>
          <a:p>
            <a:r>
              <a:rPr lang="en-GB" dirty="0" smtClean="0"/>
              <a:t>21% of people say they have a smart meter in their home </a:t>
            </a:r>
          </a:p>
          <a:p>
            <a:endParaRPr lang="en-GB"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309563"/>
            <a:ext cx="8467725"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F36C8B1-D63A-4B08-B14E-840E4783014C}" type="slidenum">
              <a:rPr lang="en-GB" smtClean="0"/>
              <a:t>15</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6327741"/>
            <a:ext cx="2880319" cy="360040"/>
          </a:xfrm>
          <a:prstGeom prst="rect">
            <a:avLst/>
          </a:prstGeom>
        </p:spPr>
      </p:pic>
    </p:spTree>
    <p:extLst>
      <p:ext uri="{BB962C8B-B14F-4D97-AF65-F5344CB8AC3E}">
        <p14:creationId xmlns:p14="http://schemas.microsoft.com/office/powerpoint/2010/main" val="1873466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1383533"/>
            <a:ext cx="4353196" cy="491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4147170" cy="488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F36C8B1-D63A-4B08-B14E-840E4783014C}" type="slidenum">
              <a:rPr lang="en-GB" smtClean="0"/>
              <a:t>16</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372588"/>
            <a:ext cx="2880319" cy="360040"/>
          </a:xfrm>
          <a:prstGeom prst="rect">
            <a:avLst/>
          </a:prstGeom>
        </p:spPr>
      </p:pic>
    </p:spTree>
    <p:extLst>
      <p:ext uri="{BB962C8B-B14F-4D97-AF65-F5344CB8AC3E}">
        <p14:creationId xmlns:p14="http://schemas.microsoft.com/office/powerpoint/2010/main" val="1399826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What about you?</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dirty="0" smtClean="0"/>
              <a:t>If you want, NKS-CCF team to work for you,</a:t>
            </a:r>
          </a:p>
          <a:p>
            <a:pPr marL="0" indent="0" algn="ctr">
              <a:buNone/>
            </a:pPr>
            <a:r>
              <a:rPr lang="en-GB" dirty="0" smtClean="0"/>
              <a:t> for the purpose </a:t>
            </a:r>
          </a:p>
          <a:p>
            <a:pPr marL="0" indent="0" algn="ctr">
              <a:buNone/>
            </a:pPr>
            <a:r>
              <a:rPr lang="en-GB" dirty="0" smtClean="0"/>
              <a:t> please feel free to contact us </a:t>
            </a:r>
            <a:endParaRPr lang="en-GB" dirty="0"/>
          </a:p>
        </p:txBody>
      </p:sp>
      <p:sp>
        <p:nvSpPr>
          <p:cNvPr id="5" name="Slide Number Placeholder 4"/>
          <p:cNvSpPr>
            <a:spLocks noGrp="1"/>
          </p:cNvSpPr>
          <p:nvPr>
            <p:ph type="sldNum" sz="quarter" idx="12"/>
          </p:nvPr>
        </p:nvSpPr>
        <p:spPr/>
        <p:txBody>
          <a:bodyPr/>
          <a:lstStyle/>
          <a:p>
            <a:fld id="{DF36C8B1-D63A-4B08-B14E-840E4783014C}" type="slidenum">
              <a:rPr lang="en-GB" smtClean="0"/>
              <a:t>17</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6381328"/>
            <a:ext cx="2880319" cy="360040"/>
          </a:xfrm>
          <a:prstGeom prst="rect">
            <a:avLst/>
          </a:prstGeom>
        </p:spPr>
      </p:pic>
    </p:spTree>
    <p:extLst>
      <p:ext uri="{BB962C8B-B14F-4D97-AF65-F5344CB8AC3E}">
        <p14:creationId xmlns:p14="http://schemas.microsoft.com/office/powerpoint/2010/main" val="206067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b="1" dirty="0" smtClean="0"/>
          </a:p>
          <a:p>
            <a:endParaRPr lang="en-GB" b="1" dirty="0" smtClean="0"/>
          </a:p>
          <a:p>
            <a:endParaRPr lang="en-GB" b="1" dirty="0"/>
          </a:p>
          <a:p>
            <a:endParaRPr lang="en-GB" b="1" dirty="0" smtClean="0"/>
          </a:p>
          <a:p>
            <a:endParaRPr lang="en-GB" b="1" dirty="0" smtClean="0"/>
          </a:p>
          <a:p>
            <a:r>
              <a:rPr lang="en-GB" b="1" dirty="0" smtClean="0"/>
              <a:t>Smart </a:t>
            </a:r>
            <a:r>
              <a:rPr lang="en-GB" b="1" dirty="0"/>
              <a:t>meters are the latest generation of gas and electricity meters which will replace your traditional meters. </a:t>
            </a:r>
          </a:p>
          <a:p>
            <a:endParaRPr lang="en-GB" dirty="0"/>
          </a:p>
        </p:txBody>
      </p:sp>
      <p:sp>
        <p:nvSpPr>
          <p:cNvPr id="4" name="Slide Number Placeholder 3"/>
          <p:cNvSpPr>
            <a:spLocks noGrp="1"/>
          </p:cNvSpPr>
          <p:nvPr>
            <p:ph type="sldNum" sz="quarter" idx="12"/>
          </p:nvPr>
        </p:nvSpPr>
        <p:spPr/>
        <p:txBody>
          <a:bodyPr/>
          <a:lstStyle/>
          <a:p>
            <a:fld id="{DF36C8B1-D63A-4B08-B14E-840E4783014C}" type="slidenum">
              <a:rPr lang="en-GB" smtClean="0"/>
              <a:t>2</a:t>
            </a:fld>
            <a:endParaRPr lang="en-GB"/>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6" t="6954" r="4175" b="5728"/>
          <a:stretch/>
        </p:blipFill>
        <p:spPr bwMode="auto">
          <a:xfrm>
            <a:off x="1979712" y="1628801"/>
            <a:ext cx="4248472" cy="280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txBox="1">
            <a:spLocks noGrp="1"/>
          </p:cNvSpPr>
          <p:nvPr>
            <p:ph type="title"/>
          </p:nvPr>
        </p:nvSpPr>
        <p:spPr>
          <a:xfrm>
            <a:off x="457200" y="737228"/>
            <a:ext cx="8003232" cy="707886"/>
          </a:xfrm>
          <a:prstGeom prst="rect">
            <a:avLst/>
          </a:prstGeom>
          <a:noFill/>
        </p:spPr>
        <p:txBody>
          <a:bodyPr wrap="square" rtlCol="0">
            <a:spAutoFit/>
          </a:bodyPr>
          <a:lstStyle/>
          <a:p>
            <a:pPr algn="ctr"/>
            <a:r>
              <a:rPr lang="en-GB" sz="4000" b="1" dirty="0" smtClean="0"/>
              <a:t>What is a smart meter ?</a:t>
            </a:r>
            <a:endParaRPr lang="en-GB" sz="4000" b="1" dirty="0"/>
          </a:p>
        </p:txBody>
      </p:sp>
    </p:spTree>
    <p:extLst>
      <p:ext uri="{BB962C8B-B14F-4D97-AF65-F5344CB8AC3E}">
        <p14:creationId xmlns:p14="http://schemas.microsoft.com/office/powerpoint/2010/main" val="3466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426170"/>
          </a:xfrm>
        </p:spPr>
        <p:txBody>
          <a:bodyPr>
            <a:normAutofit/>
          </a:bodyPr>
          <a:lstStyle/>
          <a:p>
            <a:r>
              <a:rPr lang="en-GB" sz="3600" b="1" dirty="0" smtClean="0"/>
              <a:t>What is an In house Display: IHD Device</a:t>
            </a:r>
            <a:br>
              <a:rPr lang="en-GB" sz="3600" b="1" dirty="0" smtClean="0"/>
            </a:br>
            <a:r>
              <a:rPr lang="en-GB" sz="3600" b="1" dirty="0" smtClean="0"/>
              <a:t>&amp; its features </a:t>
            </a:r>
            <a:endParaRPr lang="en-GB" sz="3600"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smtClean="0"/>
              <a:t> A portable in-home display Device, that clearly shows, you how much energy you’re using, and how much it’s costing you</a:t>
            </a:r>
            <a:endParaRPr lang="en-GB" dirty="0"/>
          </a:p>
        </p:txBody>
      </p:sp>
      <p:pic>
        <p:nvPicPr>
          <p:cNvPr id="1027" name="Picture 3" descr="C:\Users\owner\Desktop\smart me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140968"/>
            <a:ext cx="3987800" cy="26733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F36C8B1-D63A-4B08-B14E-840E4783014C}" type="slidenum">
              <a:rPr lang="en-GB" smtClean="0"/>
              <a:t>3</a:t>
            </a:fld>
            <a:endParaRPr lang="en-GB"/>
          </a:p>
        </p:txBody>
      </p:sp>
    </p:spTree>
    <p:extLst>
      <p:ext uri="{BB962C8B-B14F-4D97-AF65-F5344CB8AC3E}">
        <p14:creationId xmlns:p14="http://schemas.microsoft.com/office/powerpoint/2010/main" val="1214912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What is an In house Display: IHD </a:t>
            </a:r>
            <a:r>
              <a:rPr lang="en-GB" b="1" dirty="0" smtClean="0"/>
              <a:t>Device &amp; </a:t>
            </a:r>
            <a:r>
              <a:rPr lang="en-GB" b="1" dirty="0"/>
              <a:t>its features </a:t>
            </a:r>
            <a:endParaRPr lang="en-GB" dirty="0"/>
          </a:p>
        </p:txBody>
      </p:sp>
      <p:sp>
        <p:nvSpPr>
          <p:cNvPr id="3" name="Content Placeholder 2"/>
          <p:cNvSpPr>
            <a:spLocks noGrp="1"/>
          </p:cNvSpPr>
          <p:nvPr>
            <p:ph idx="1"/>
          </p:nvPr>
        </p:nvSpPr>
        <p:spPr>
          <a:xfrm>
            <a:off x="457200" y="1772816"/>
            <a:ext cx="8229600" cy="4525963"/>
          </a:xfrm>
        </p:spPr>
        <p:txBody>
          <a:bodyPr/>
          <a:lstStyle/>
          <a:p>
            <a:pPr marL="0" indent="0">
              <a:buNone/>
            </a:pPr>
            <a:r>
              <a:rPr lang="en-GB" dirty="0" smtClean="0"/>
              <a:t>2. Both </a:t>
            </a:r>
            <a:r>
              <a:rPr lang="en-GB" dirty="0"/>
              <a:t>parts communicate with each other automatically, and send your energy usage information to your energy </a:t>
            </a:r>
            <a:r>
              <a:rPr lang="en-GB" dirty="0" smtClean="0"/>
              <a:t>supplier</a:t>
            </a:r>
            <a:endParaRPr lang="en-GB" dirty="0"/>
          </a:p>
        </p:txBody>
      </p:sp>
      <p:pic>
        <p:nvPicPr>
          <p:cNvPr id="3074" name="Picture 2" descr="C:\Users\owner\Desktop\smart me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3987800" cy="26733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F36C8B1-D63A-4B08-B14E-840E4783014C}" type="slidenum">
              <a:rPr lang="en-GB" smtClean="0"/>
              <a:t>4</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6165304"/>
            <a:ext cx="2880319" cy="360040"/>
          </a:xfrm>
          <a:prstGeom prst="rect">
            <a:avLst/>
          </a:prstGeom>
        </p:spPr>
      </p:pic>
    </p:spTree>
    <p:extLst>
      <p:ext uri="{BB962C8B-B14F-4D97-AF65-F5344CB8AC3E}">
        <p14:creationId xmlns:p14="http://schemas.microsoft.com/office/powerpoint/2010/main" val="1636291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 IHD Device &amp; its </a:t>
            </a:r>
            <a:r>
              <a:rPr lang="en-GB" b="1" dirty="0" smtClean="0"/>
              <a:t>features</a:t>
            </a:r>
            <a:endParaRPr lang="en-GB" dirty="0"/>
          </a:p>
        </p:txBody>
      </p:sp>
      <p:sp>
        <p:nvSpPr>
          <p:cNvPr id="3" name="Content Placeholder 2"/>
          <p:cNvSpPr>
            <a:spLocks noGrp="1"/>
          </p:cNvSpPr>
          <p:nvPr>
            <p:ph idx="1"/>
          </p:nvPr>
        </p:nvSpPr>
        <p:spPr/>
        <p:txBody>
          <a:bodyPr>
            <a:normAutofit/>
          </a:bodyPr>
          <a:lstStyle/>
          <a:p>
            <a:r>
              <a:rPr lang="en-GB" dirty="0" smtClean="0"/>
              <a:t>Your in-home display is a handheld device which can sit anywhere in the home, which means you can always see your energy usage at a glance. </a:t>
            </a:r>
          </a:p>
        </p:txBody>
      </p:sp>
      <p:pic>
        <p:nvPicPr>
          <p:cNvPr id="5" name="Picture 2" descr="C:\Users\owner\Desktop\smart me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573016"/>
            <a:ext cx="3339728" cy="223889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F36C8B1-D63A-4B08-B14E-840E4783014C}" type="slidenum">
              <a:rPr lang="en-GB" smtClean="0"/>
              <a:t>5</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6165304"/>
            <a:ext cx="2880319" cy="360040"/>
          </a:xfrm>
          <a:prstGeom prst="rect">
            <a:avLst/>
          </a:prstGeom>
        </p:spPr>
      </p:pic>
    </p:spTree>
    <p:extLst>
      <p:ext uri="{BB962C8B-B14F-4D97-AF65-F5344CB8AC3E}">
        <p14:creationId xmlns:p14="http://schemas.microsoft.com/office/powerpoint/2010/main" val="1623208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IHD Device &amp; its features</a:t>
            </a:r>
            <a:endParaRPr lang="en-GB" dirty="0"/>
          </a:p>
        </p:txBody>
      </p:sp>
      <p:sp>
        <p:nvSpPr>
          <p:cNvPr id="3" name="Content Placeholder 2"/>
          <p:cNvSpPr>
            <a:spLocks noGrp="1"/>
          </p:cNvSpPr>
          <p:nvPr>
            <p:ph idx="1"/>
          </p:nvPr>
        </p:nvSpPr>
        <p:spPr/>
        <p:txBody>
          <a:bodyPr>
            <a:normAutofit lnSpcReduction="10000"/>
          </a:bodyPr>
          <a:lstStyle/>
          <a:p>
            <a:r>
              <a:rPr lang="en-GB" dirty="0"/>
              <a:t>your meter automatically sends your readings to your energy supplier, there’s no more rooting around in meter cupboards or having someone visit your home to read them. That makes life easier for a start</a:t>
            </a:r>
            <a:r>
              <a:rPr lang="en-GB" dirty="0" smtClean="0"/>
              <a:t>.</a:t>
            </a:r>
          </a:p>
          <a:p>
            <a:r>
              <a:rPr lang="en-GB" dirty="0" smtClean="0"/>
              <a:t>When there is energy breakdown at home it automatically communicates the situation with supplier hence making life more easier specially in harsh winters </a:t>
            </a:r>
            <a:endParaRPr lang="en-GB" dirty="0"/>
          </a:p>
        </p:txBody>
      </p:sp>
      <p:sp>
        <p:nvSpPr>
          <p:cNvPr id="5" name="Slide Number Placeholder 4"/>
          <p:cNvSpPr>
            <a:spLocks noGrp="1"/>
          </p:cNvSpPr>
          <p:nvPr>
            <p:ph type="sldNum" sz="quarter" idx="12"/>
          </p:nvPr>
        </p:nvSpPr>
        <p:spPr/>
        <p:txBody>
          <a:bodyPr/>
          <a:lstStyle/>
          <a:p>
            <a:fld id="{DF36C8B1-D63A-4B08-B14E-840E4783014C}" type="slidenum">
              <a:rPr lang="en-GB" smtClean="0"/>
              <a:t>6</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5949280"/>
            <a:ext cx="2880319" cy="360040"/>
          </a:xfrm>
          <a:prstGeom prst="rect">
            <a:avLst/>
          </a:prstGeom>
        </p:spPr>
      </p:pic>
    </p:spTree>
    <p:extLst>
      <p:ext uri="{BB962C8B-B14F-4D97-AF65-F5344CB8AC3E}">
        <p14:creationId xmlns:p14="http://schemas.microsoft.com/office/powerpoint/2010/main" val="2604126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THEY SECURE?</a:t>
            </a:r>
            <a:endParaRPr lang="en-GB" dirty="0"/>
          </a:p>
        </p:txBody>
      </p:sp>
      <p:sp>
        <p:nvSpPr>
          <p:cNvPr id="3" name="Content Placeholder 2"/>
          <p:cNvSpPr>
            <a:spLocks noGrp="1"/>
          </p:cNvSpPr>
          <p:nvPr>
            <p:ph idx="1"/>
          </p:nvPr>
        </p:nvSpPr>
        <p:spPr/>
        <p:txBody>
          <a:bodyPr/>
          <a:lstStyle/>
          <a:p>
            <a:r>
              <a:rPr lang="en-GB" dirty="0" smtClean="0"/>
              <a:t>Designed with some of the country’s most senior security experts, smart meters operate on their own secure wireless network, so there’s no need to be connected to the internet. Your name and address are not stored.</a:t>
            </a:r>
            <a:endParaRPr lang="en-GB" dirty="0"/>
          </a:p>
        </p:txBody>
      </p:sp>
      <p:sp>
        <p:nvSpPr>
          <p:cNvPr id="5" name="Slide Number Placeholder 4"/>
          <p:cNvSpPr>
            <a:spLocks noGrp="1"/>
          </p:cNvSpPr>
          <p:nvPr>
            <p:ph type="sldNum" sz="quarter" idx="12"/>
          </p:nvPr>
        </p:nvSpPr>
        <p:spPr/>
        <p:txBody>
          <a:bodyPr/>
          <a:lstStyle/>
          <a:p>
            <a:fld id="{DF36C8B1-D63A-4B08-B14E-840E4783014C}" type="slidenum">
              <a:rPr lang="en-GB" smtClean="0"/>
              <a:t>7</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5733256"/>
            <a:ext cx="2880319" cy="432048"/>
          </a:xfrm>
          <a:prstGeom prst="rect">
            <a:avLst/>
          </a:prstGeom>
        </p:spPr>
      </p:pic>
    </p:spTree>
    <p:extLst>
      <p:ext uri="{BB962C8B-B14F-4D97-AF65-F5344CB8AC3E}">
        <p14:creationId xmlns:p14="http://schemas.microsoft.com/office/powerpoint/2010/main" val="2353391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IS IT A HASSLE TO GET ONE?</a:t>
            </a:r>
            <a:endParaRPr lang="en-GB" dirty="0"/>
          </a:p>
        </p:txBody>
      </p:sp>
      <p:sp>
        <p:nvSpPr>
          <p:cNvPr id="3" name="Content Placeholder 2"/>
          <p:cNvSpPr>
            <a:spLocks noGrp="1"/>
          </p:cNvSpPr>
          <p:nvPr>
            <p:ph idx="1"/>
          </p:nvPr>
        </p:nvSpPr>
        <p:spPr>
          <a:xfrm>
            <a:off x="971600" y="1600201"/>
            <a:ext cx="7715200" cy="2836912"/>
          </a:xfrm>
        </p:spPr>
        <p:txBody>
          <a:bodyPr>
            <a:normAutofit/>
          </a:bodyPr>
          <a:lstStyle/>
          <a:p>
            <a:r>
              <a:rPr lang="en-GB" dirty="0" smtClean="0">
                <a:solidFill>
                  <a:schemeClr val="tx1"/>
                </a:solidFill>
              </a:rPr>
              <a:t>Getting a smart meter is actually pretty easy, and they’re provided at no extra cost. </a:t>
            </a:r>
          </a:p>
          <a:p>
            <a:pPr>
              <a:buFont typeface="Wingdings" panose="05000000000000000000" pitchFamily="2" charset="2"/>
              <a:buChar char="ü"/>
            </a:pPr>
            <a:r>
              <a:rPr lang="en-GB" dirty="0" smtClean="0">
                <a:solidFill>
                  <a:schemeClr val="tx1"/>
                </a:solidFill>
              </a:rPr>
              <a:t>There are a few important things you’ll need to prepare before  your installation: </a:t>
            </a:r>
          </a:p>
          <a:p>
            <a:endParaRPr lang="en-GB" dirty="0"/>
          </a:p>
        </p:txBody>
      </p:sp>
      <p:sp>
        <p:nvSpPr>
          <p:cNvPr id="5" name="Slide Number Placeholder 4"/>
          <p:cNvSpPr>
            <a:spLocks noGrp="1"/>
          </p:cNvSpPr>
          <p:nvPr>
            <p:ph type="sldNum" sz="quarter" idx="12"/>
          </p:nvPr>
        </p:nvSpPr>
        <p:spPr/>
        <p:txBody>
          <a:bodyPr/>
          <a:lstStyle/>
          <a:p>
            <a:fld id="{DF36C8B1-D63A-4B08-B14E-840E4783014C}" type="slidenum">
              <a:rPr lang="en-GB" smtClean="0"/>
              <a:t>8</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6021288"/>
            <a:ext cx="2880319" cy="360040"/>
          </a:xfrm>
          <a:prstGeom prst="rect">
            <a:avLst/>
          </a:prstGeom>
        </p:spPr>
      </p:pic>
    </p:spTree>
    <p:extLst>
      <p:ext uri="{BB962C8B-B14F-4D97-AF65-F5344CB8AC3E}">
        <p14:creationId xmlns:p14="http://schemas.microsoft.com/office/powerpoint/2010/main" val="147785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en-GB" dirty="0" smtClean="0"/>
              <a:t>Smart meter installation processes</a:t>
            </a:r>
            <a:endParaRPr lang="en-GB" dirty="0"/>
          </a:p>
        </p:txBody>
      </p:sp>
      <p:sp>
        <p:nvSpPr>
          <p:cNvPr id="3" name="Content Placeholder 2"/>
          <p:cNvSpPr>
            <a:spLocks noGrp="1"/>
          </p:cNvSpPr>
          <p:nvPr>
            <p:ph idx="1"/>
          </p:nvPr>
        </p:nvSpPr>
        <p:spPr/>
        <p:txBody>
          <a:bodyPr/>
          <a:lstStyle/>
          <a:p>
            <a:pPr marL="0" indent="0">
              <a:buNone/>
            </a:pPr>
            <a:r>
              <a:rPr lang="en-GB" dirty="0"/>
              <a:t>•  Agree a time and date with your supplier that you can be home for the installation. An installer will never turn up unexpectedly. </a:t>
            </a:r>
          </a:p>
          <a:p>
            <a:pPr marL="0" indent="0">
              <a:buNone/>
            </a:pPr>
            <a:r>
              <a:rPr lang="en-GB" dirty="0"/>
              <a:t>•  Make sure you know where your current meters are and take steps to ensure they’re accessible for the installer. </a:t>
            </a:r>
          </a:p>
          <a:p>
            <a:endParaRPr lang="en-GB" dirty="0"/>
          </a:p>
        </p:txBody>
      </p:sp>
      <p:sp>
        <p:nvSpPr>
          <p:cNvPr id="5" name="Slide Number Placeholder 4"/>
          <p:cNvSpPr>
            <a:spLocks noGrp="1"/>
          </p:cNvSpPr>
          <p:nvPr>
            <p:ph type="sldNum" sz="quarter" idx="12"/>
          </p:nvPr>
        </p:nvSpPr>
        <p:spPr/>
        <p:txBody>
          <a:bodyPr/>
          <a:lstStyle/>
          <a:p>
            <a:fld id="{DF36C8B1-D63A-4B08-B14E-840E4783014C}" type="slidenum">
              <a:rPr lang="en-GB" smtClean="0"/>
              <a:t>9</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6021288"/>
            <a:ext cx="2880319" cy="360040"/>
          </a:xfrm>
          <a:prstGeom prst="rect">
            <a:avLst/>
          </a:prstGeom>
        </p:spPr>
      </p:pic>
    </p:spTree>
    <p:extLst>
      <p:ext uri="{BB962C8B-B14F-4D97-AF65-F5344CB8AC3E}">
        <p14:creationId xmlns:p14="http://schemas.microsoft.com/office/powerpoint/2010/main" val="3293081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563</Words>
  <Application>Microsoft Office PowerPoint</Application>
  <PresentationFormat>On-screen Show (4:3)</PresentationFormat>
  <Paragraphs>73</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Microsoft PowerPoint Presentation</vt:lpstr>
      <vt:lpstr>PowerPoint Presentation</vt:lpstr>
      <vt:lpstr>What is a smart meter ?</vt:lpstr>
      <vt:lpstr>What is an In house Display: IHD Device &amp; its features </vt:lpstr>
      <vt:lpstr>What is an In house Display: IHD Device &amp; its features </vt:lpstr>
      <vt:lpstr> IHD Device &amp; its features</vt:lpstr>
      <vt:lpstr>IHD Device &amp; its features</vt:lpstr>
      <vt:lpstr>ARE THEY SECURE?</vt:lpstr>
      <vt:lpstr>IS IT A HASSLE TO GET ONE?</vt:lpstr>
      <vt:lpstr>Smart meter installation processes</vt:lpstr>
      <vt:lpstr>Smart meter installation processes</vt:lpstr>
      <vt:lpstr>Safety Check and Initial demonstration</vt:lpstr>
      <vt:lpstr> Could energy data transform healthcare? Future use  </vt:lpstr>
      <vt:lpstr>PowerPoint Presentation</vt:lpstr>
      <vt:lpstr>PowerPoint Presentation</vt:lpstr>
      <vt:lpstr>PowerPoint Presentation</vt:lpstr>
      <vt:lpstr>PowerPoint Presentation</vt:lpstr>
      <vt:lpstr> What about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28</cp:revision>
  <dcterms:created xsi:type="dcterms:W3CDTF">2018-11-19T15:01:14Z</dcterms:created>
  <dcterms:modified xsi:type="dcterms:W3CDTF">2019-07-11T10:25:31Z</dcterms:modified>
</cp:coreProperties>
</file>