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3" r:id="rId3"/>
    <p:sldId id="267" r:id="rId4"/>
    <p:sldId id="268" r:id="rId5"/>
    <p:sldId id="269" r:id="rId6"/>
    <p:sldId id="270" r:id="rId7"/>
    <p:sldId id="261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3381" autoAdjust="0"/>
  </p:normalViewPr>
  <p:slideViewPr>
    <p:cSldViewPr snapToGrid="0">
      <p:cViewPr varScale="1">
        <p:scale>
          <a:sx n="59" d="100"/>
          <a:sy n="59" d="100"/>
        </p:scale>
        <p:origin x="-78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3161"/>
            <a:ext cx="8596668" cy="679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Climate Challenge Fund (CCF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wareness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ession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39" y="1784425"/>
            <a:ext cx="8165964" cy="3733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cs typeface="Arial" panose="020B0604020202020204" pitchFamily="34" charset="0"/>
              </a:rPr>
              <a:t>Main Areas of the Project under Low Carbon Emission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Energy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Gardening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 Recycling / Waste</a:t>
            </a:r>
            <a:r>
              <a:rPr lang="en-GB" sz="2400" dirty="0"/>
              <a:t> </a:t>
            </a:r>
            <a:r>
              <a:rPr lang="en-GB" sz="2400" dirty="0">
                <a:cs typeface="Arial" panose="020B0604020202020204" pitchFamily="34" charset="0"/>
              </a:rPr>
              <a:t>management</a:t>
            </a:r>
          </a:p>
          <a:p>
            <a:r>
              <a:rPr lang="en-US" sz="2400" dirty="0" smtClean="0"/>
              <a:t>tackle </a:t>
            </a:r>
            <a:r>
              <a:rPr lang="en-US" sz="2400" dirty="0"/>
              <a:t>waste.</a:t>
            </a:r>
          </a:p>
          <a:p>
            <a:endParaRPr lang="en-US" sz="100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244353"/>
            <a:ext cx="5175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949A68-773F-4351-81CD-0D76B4F9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8935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Awareness Session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Waste Management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5BA3C4-56F7-464A-9825-79B24898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9" y="2290069"/>
            <a:ext cx="8596668" cy="4262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56" y="2508437"/>
            <a:ext cx="7896113" cy="39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Plastic Dangers….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" y="2087264"/>
            <a:ext cx="6791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Plastic Dangers…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0" y="2006301"/>
            <a:ext cx="710458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Plastic Dangers…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9" y="2076226"/>
            <a:ext cx="8153678" cy="38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Plastic Dangers….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" y="1968649"/>
            <a:ext cx="8294146" cy="400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61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Basic aim of Climate Challenge Initiative (2018-20)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1779"/>
            <a:ext cx="9169310" cy="41722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cs typeface="Arial" panose="020B0604020202020204" pitchFamily="34" charset="0"/>
              </a:rPr>
              <a:t>Recycling / Waste</a:t>
            </a:r>
            <a:r>
              <a:rPr lang="en-GB" sz="2800" b="1" dirty="0"/>
              <a:t> </a:t>
            </a:r>
            <a:r>
              <a:rPr lang="en-GB" sz="2800" b="1" dirty="0">
                <a:cs typeface="Arial" panose="020B0604020202020204" pitchFamily="34" charset="0"/>
              </a:rPr>
              <a:t>management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en-GB" sz="2800" dirty="0">
                <a:cs typeface="Arial" panose="020B0604020202020204" pitchFamily="34" charset="0"/>
              </a:rPr>
              <a:t>NKS organised exchanging of unwanted materials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en-GB" sz="2800" dirty="0">
                <a:cs typeface="Arial" panose="020B0604020202020204" pitchFamily="34" charset="0"/>
              </a:rPr>
              <a:t>group sessions to make quilts with unused textiles/materials. </a:t>
            </a:r>
          </a:p>
          <a:p>
            <a:pPr marL="971550" lvl="2" indent="-171450">
              <a:buFont typeface="Wingdings" panose="05000000000000000000" pitchFamily="2" charset="2"/>
              <a:buChar char="ü"/>
            </a:pPr>
            <a:r>
              <a:rPr lang="en-GB" sz="2800" dirty="0">
                <a:cs typeface="Arial" panose="020B0604020202020204" pitchFamily="34" charset="0"/>
              </a:rPr>
              <a:t>encourage reusing the unwanted dresses/saris/materials, waste bottles, car tyres, tins</a:t>
            </a:r>
          </a:p>
          <a:p>
            <a:pPr marL="800100" lvl="2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dirty="0" smtClean="0"/>
              <a:t>Thank you </a:t>
            </a:r>
            <a:endParaRPr lang="en-GB" sz="96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3797449"/>
            <a:ext cx="8380207" cy="15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86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Climate Challenge Fund (CCF) Awareness Session </vt:lpstr>
      <vt:lpstr>Awareness Session  on  Waste Management </vt:lpstr>
      <vt:lpstr>Plastic Dangers….</vt:lpstr>
      <vt:lpstr>Plastic Dangers…</vt:lpstr>
      <vt:lpstr>Plastic Dangers…</vt:lpstr>
      <vt:lpstr>Plastic Dangers….</vt:lpstr>
      <vt:lpstr>Basic aim of Climate Challenge Initiative (2018-20)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owner</cp:lastModifiedBy>
  <cp:revision>38</cp:revision>
  <dcterms:created xsi:type="dcterms:W3CDTF">2018-05-08T01:55:34Z</dcterms:created>
  <dcterms:modified xsi:type="dcterms:W3CDTF">2019-07-11T12:50:09Z</dcterms:modified>
</cp:coreProperties>
</file>